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4" r:id="rId17"/>
    <p:sldId id="272" r:id="rId18"/>
    <p:sldId id="271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8C081C7-AE54-3A43-A3DF-B7D3C08CE38C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4"/>
            <p14:sldId id="272"/>
            <p14:sldId id="271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7"/>
  </p:normalViewPr>
  <p:slideViewPr>
    <p:cSldViewPr snapToGrid="0" snapToObjects="1">
      <p:cViewPr>
        <p:scale>
          <a:sx n="95" d="100"/>
          <a:sy n="95" d="100"/>
        </p:scale>
        <p:origin x="1216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2" d="100"/>
        <a:sy n="142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1E078-DBAE-8F43-8ED3-710E222E0ADE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69853-B1BF-9645-B804-7431A470E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91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 smtClean="0"/>
              <a:t>YouTube </a:t>
            </a:r>
            <a:br>
              <a:rPr lang="en-US" altLang="zh-CN" b="1" dirty="0" smtClean="0"/>
            </a:br>
            <a:r>
              <a:rPr lang="en-US" altLang="zh-CN" b="1" dirty="0" smtClean="0"/>
              <a:t>Trending </a:t>
            </a:r>
            <a:r>
              <a:rPr lang="en-US" altLang="zh-CN" b="1" dirty="0" smtClean="0"/>
              <a:t>Videos </a:t>
            </a:r>
            <a:r>
              <a:rPr lang="en-US" altLang="zh-CN" b="1" dirty="0" smtClean="0"/>
              <a:t>Analysis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BU-MSSP</a:t>
            </a:r>
          </a:p>
          <a:p>
            <a:r>
              <a:rPr lang="en-US" b="1" dirty="0" err="1" smtClean="0"/>
              <a:t>Yifeng</a:t>
            </a:r>
            <a:r>
              <a:rPr lang="en-US" b="1" dirty="0" smtClean="0"/>
              <a:t> Luo</a:t>
            </a:r>
          </a:p>
        </p:txBody>
      </p:sp>
    </p:spTree>
    <p:extLst>
      <p:ext uri="{BB962C8B-B14F-4D97-AF65-F5344CB8AC3E}">
        <p14:creationId xmlns:p14="http://schemas.microsoft.com/office/powerpoint/2010/main" val="189785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CA-Tags</a:t>
            </a:r>
            <a:br>
              <a:rPr lang="en-US" dirty="0" smtClean="0"/>
            </a:br>
            <a:r>
              <a:rPr lang="en-US" dirty="0" smtClean="0"/>
              <a:t>‘</a:t>
            </a:r>
            <a:r>
              <a:rPr lang="en-US" dirty="0" err="1" smtClean="0"/>
              <a:t>donald</a:t>
            </a:r>
            <a:r>
              <a:rPr lang="en-US" dirty="0" smtClean="0"/>
              <a:t> trump’</a:t>
            </a:r>
            <a:br>
              <a:rPr lang="en-US" dirty="0" smtClean="0"/>
            </a:br>
            <a:r>
              <a:rPr lang="en-US" dirty="0" smtClean="0"/>
              <a:t>‘trump’</a:t>
            </a:r>
            <a:br>
              <a:rPr lang="en-US" dirty="0" smtClean="0"/>
            </a:br>
            <a:r>
              <a:rPr lang="en-US" dirty="0" smtClean="0"/>
              <a:t>‘[none]’</a:t>
            </a:r>
            <a:br>
              <a:rPr lang="en-US" dirty="0" smtClean="0"/>
            </a:br>
            <a:r>
              <a:rPr lang="en-US" dirty="0" smtClean="0"/>
              <a:t>‘politics’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344191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IN-Tags</a:t>
            </a:r>
            <a:br>
              <a:rPr lang="en-US" dirty="0" smtClean="0"/>
            </a:br>
            <a:r>
              <a:rPr lang="en-US" dirty="0" smtClean="0"/>
              <a:t>‘full episode’</a:t>
            </a:r>
            <a:br>
              <a:rPr lang="en-US" dirty="0" smtClean="0"/>
            </a:br>
            <a:r>
              <a:rPr lang="en-US" dirty="0" smtClean="0"/>
              <a:t>‘daily soap’</a:t>
            </a:r>
            <a:br>
              <a:rPr lang="en-US" dirty="0" smtClean="0"/>
            </a:br>
            <a:r>
              <a:rPr lang="en-US" dirty="0" smtClean="0"/>
              <a:t>‘</a:t>
            </a:r>
            <a:r>
              <a:rPr lang="en-US" dirty="0" err="1" smtClean="0"/>
              <a:t>hindi</a:t>
            </a:r>
            <a:r>
              <a:rPr lang="en-US" dirty="0" smtClean="0"/>
              <a:t>’</a:t>
            </a:r>
            <a:br>
              <a:rPr lang="en-US" dirty="0" smtClean="0"/>
            </a:br>
            <a:r>
              <a:rPr lang="en-US" dirty="0" smtClean="0"/>
              <a:t>‘</a:t>
            </a:r>
            <a:r>
              <a:rPr lang="en-US" dirty="0" err="1" smtClean="0"/>
              <a:t>bollywood</a:t>
            </a:r>
            <a:r>
              <a:rPr lang="en-US" dirty="0" smtClean="0"/>
              <a:t>’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1649784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UK-Tags</a:t>
            </a:r>
            <a:br>
              <a:rPr lang="en-US" dirty="0" smtClean="0"/>
            </a:br>
            <a:r>
              <a:rPr lang="en-US" dirty="0" smtClean="0"/>
              <a:t>‘music’</a:t>
            </a:r>
            <a:br>
              <a:rPr lang="en-US" dirty="0" smtClean="0"/>
            </a:br>
            <a:r>
              <a:rPr lang="en-US" dirty="0" smtClean="0"/>
              <a:t>‘pop’</a:t>
            </a:r>
            <a:br>
              <a:rPr lang="en-US" dirty="0" smtClean="0"/>
            </a:br>
            <a:r>
              <a:rPr lang="en-US" dirty="0" smtClean="0"/>
              <a:t>‘trailer’</a:t>
            </a:r>
            <a:br>
              <a:rPr lang="en-US" dirty="0" smtClean="0"/>
            </a:br>
            <a:r>
              <a:rPr lang="en-US" dirty="0" smtClean="0"/>
              <a:t>‘rap’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1774405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500" dirty="0" smtClean="0"/>
              <a:t>US-Description</a:t>
            </a:r>
            <a:br>
              <a:rPr lang="en-US" sz="3500" dirty="0" smtClean="0"/>
            </a:br>
            <a:r>
              <a:rPr lang="en-US" sz="3500" dirty="0" smtClean="0"/>
              <a:t>‘</a:t>
            </a:r>
            <a:r>
              <a:rPr lang="en-US" sz="3500" dirty="0" err="1" smtClean="0"/>
              <a:t>kimmel</a:t>
            </a:r>
            <a:r>
              <a:rPr lang="en-US" sz="3500" dirty="0" smtClean="0"/>
              <a:t> live’</a:t>
            </a:r>
            <a:br>
              <a:rPr lang="en-US" sz="3500" dirty="0" smtClean="0"/>
            </a:br>
            <a:r>
              <a:rPr lang="en-US" sz="3500" dirty="0" smtClean="0"/>
              <a:t>‘jimmy </a:t>
            </a:r>
            <a:r>
              <a:rPr lang="en-US" sz="3500" dirty="0" err="1" smtClean="0"/>
              <a:t>fallon</a:t>
            </a:r>
            <a:r>
              <a:rPr lang="en-US" sz="3500" dirty="0" smtClean="0"/>
              <a:t>’</a:t>
            </a:r>
            <a:br>
              <a:rPr lang="en-US" sz="3500" dirty="0" smtClean="0"/>
            </a:br>
            <a:r>
              <a:rPr lang="en-US" sz="3500" dirty="0" smtClean="0"/>
              <a:t>‘warner </a:t>
            </a:r>
            <a:r>
              <a:rPr lang="en-US" sz="3500" dirty="0" err="1" smtClean="0"/>
              <a:t>chappell</a:t>
            </a:r>
            <a:r>
              <a:rPr lang="en-US" sz="3500" dirty="0" smtClean="0"/>
              <a:t>’</a:t>
            </a:r>
            <a:br>
              <a:rPr lang="en-US" sz="3500" dirty="0" smtClean="0"/>
            </a:br>
            <a:r>
              <a:rPr lang="en-US" sz="3500" dirty="0" smtClean="0"/>
              <a:t>‘production music’</a:t>
            </a:r>
            <a:endParaRPr lang="en-US" sz="35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334252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CA-Description </a:t>
            </a:r>
            <a:br>
              <a:rPr lang="en-US" dirty="0" smtClean="0"/>
            </a:br>
            <a:r>
              <a:rPr lang="en-US" dirty="0" smtClean="0"/>
              <a:t>‘warner </a:t>
            </a:r>
            <a:r>
              <a:rPr lang="en-US" dirty="0" err="1" smtClean="0"/>
              <a:t>chappell</a:t>
            </a:r>
            <a:r>
              <a:rPr lang="en-US" dirty="0" smtClean="0"/>
              <a:t>’</a:t>
            </a:r>
            <a:br>
              <a:rPr lang="en-US" dirty="0" smtClean="0"/>
            </a:br>
            <a:r>
              <a:rPr lang="en-US" dirty="0" smtClean="0"/>
              <a:t>‘late show’</a:t>
            </a:r>
            <a:br>
              <a:rPr lang="en-US" dirty="0" smtClean="0"/>
            </a:br>
            <a:r>
              <a:rPr lang="en-US" dirty="0" smtClean="0"/>
              <a:t>‘social media’</a:t>
            </a:r>
            <a:br>
              <a:rPr lang="en-US" dirty="0" smtClean="0"/>
            </a:br>
            <a:r>
              <a:rPr lang="en-US" dirty="0" smtClean="0"/>
              <a:t>other language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2118501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UK-Description </a:t>
            </a:r>
            <a:br>
              <a:rPr lang="en-US" dirty="0" smtClean="0"/>
            </a:br>
            <a:r>
              <a:rPr lang="en-US" dirty="0" smtClean="0"/>
              <a:t>’jimmy </a:t>
            </a:r>
            <a:r>
              <a:rPr lang="en-US" dirty="0" err="1" smtClean="0"/>
              <a:t>fallon</a:t>
            </a:r>
            <a:r>
              <a:rPr lang="en-US" dirty="0" smtClean="0"/>
              <a:t>’</a:t>
            </a:r>
            <a:br>
              <a:rPr lang="en-US" dirty="0" smtClean="0"/>
            </a:br>
            <a:r>
              <a:rPr lang="en-US" dirty="0" smtClean="0"/>
              <a:t>‘</a:t>
            </a:r>
            <a:r>
              <a:rPr lang="en-US" dirty="0" err="1" smtClean="0"/>
              <a:t>kimmel</a:t>
            </a:r>
            <a:r>
              <a:rPr lang="en-US" dirty="0" smtClean="0"/>
              <a:t> live’</a:t>
            </a:r>
            <a:br>
              <a:rPr lang="en-US" dirty="0" smtClean="0"/>
            </a:br>
            <a:r>
              <a:rPr lang="en-US" dirty="0" smtClean="0"/>
              <a:t>‘music video’</a:t>
            </a:r>
            <a:br>
              <a:rPr lang="en-US" dirty="0" smtClean="0"/>
            </a:br>
            <a:r>
              <a:rPr lang="en-US" dirty="0" smtClean="0"/>
              <a:t>‘star wars’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372313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IN-Description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’full episode’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‘current affairs’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‘</a:t>
            </a:r>
            <a:r>
              <a:rPr lang="en-US" dirty="0" err="1" smtClean="0"/>
              <a:t>ozee</a:t>
            </a:r>
            <a:r>
              <a:rPr lang="en-US" dirty="0" smtClean="0"/>
              <a:t> app’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44311" y="981635"/>
            <a:ext cx="7552119" cy="466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919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Negative words</a:t>
            </a:r>
            <a:br>
              <a:rPr lang="en-US" dirty="0" smtClean="0"/>
            </a:br>
            <a:r>
              <a:rPr lang="en-US" dirty="0" smtClean="0"/>
              <a:t>vs.</a:t>
            </a:r>
            <a:br>
              <a:rPr lang="en-US" dirty="0" smtClean="0"/>
            </a:br>
            <a:r>
              <a:rPr lang="en-US" dirty="0" smtClean="0"/>
              <a:t>Positive words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in description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486804"/>
            <a:ext cx="6281738" cy="388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227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distribution of sentiment score of description by countries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486804"/>
            <a:ext cx="6281738" cy="388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668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The End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800" b="1" dirty="0" smtClean="0"/>
              <a:t>QUESTIONS &amp; COMMENTS</a:t>
            </a:r>
            <a:endParaRPr lang="en-US" sz="3800" b="1" dirty="0" smtClean="0"/>
          </a:p>
        </p:txBody>
      </p:sp>
    </p:spTree>
    <p:extLst>
      <p:ext uri="{BB962C8B-B14F-4D97-AF65-F5344CB8AC3E}">
        <p14:creationId xmlns:p14="http://schemas.microsoft.com/office/powerpoint/2010/main" val="108087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Benford’s</a:t>
            </a:r>
            <a:r>
              <a:rPr lang="en-US" dirty="0" smtClean="0"/>
              <a:t> Law for video views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341328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10 </a:t>
            </a:r>
            <a:r>
              <a:rPr lang="en-US" dirty="0"/>
              <a:t>views </a:t>
            </a:r>
            <a:r>
              <a:rPr lang="en-US" dirty="0" smtClean="0"/>
              <a:t>of trending videos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073" y="803275"/>
            <a:ext cx="5211792" cy="5248275"/>
          </a:xfrm>
        </p:spPr>
      </p:pic>
    </p:spTree>
    <p:extLst>
      <p:ext uri="{BB962C8B-B14F-4D97-AF65-F5344CB8AC3E}">
        <p14:creationId xmlns:p14="http://schemas.microsoft.com/office/powerpoint/2010/main" val="1509402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movement of views increment by trending days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811202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correlation of the amount of view, like, dislike and comment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653360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difference of the frequency of video category among countries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1639742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distribution of time gap between video uploading and trending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316243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10 trending channels in 4 countries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77083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US-Tags </a:t>
            </a:r>
            <a:br>
              <a:rPr lang="en-US" dirty="0" smtClean="0"/>
            </a:br>
            <a:r>
              <a:rPr lang="en-US" dirty="0" smtClean="0"/>
              <a:t>‘comedy’</a:t>
            </a:r>
            <a:br>
              <a:rPr lang="en-US" dirty="0" smtClean="0"/>
            </a:br>
            <a:r>
              <a:rPr lang="en-US" dirty="0" smtClean="0"/>
              <a:t>‘funny’</a:t>
            </a:r>
            <a:br>
              <a:rPr lang="en-US" dirty="0" smtClean="0"/>
            </a:br>
            <a:r>
              <a:rPr lang="en-US" dirty="0" smtClean="0"/>
              <a:t>‘</a:t>
            </a:r>
            <a:r>
              <a:rPr lang="en-US" dirty="0" err="1" smtClean="0"/>
              <a:t>hollywood</a:t>
            </a:r>
            <a:r>
              <a:rPr lang="en-US" dirty="0" smtClean="0"/>
              <a:t>’</a:t>
            </a:r>
            <a:br>
              <a:rPr lang="en-US" dirty="0" smtClean="0"/>
            </a:br>
            <a:r>
              <a:rPr lang="en-US" dirty="0" smtClean="0"/>
              <a:t>‘</a:t>
            </a:r>
            <a:r>
              <a:rPr lang="en-US" dirty="0" err="1" smtClean="0"/>
              <a:t>nba</a:t>
            </a:r>
            <a:r>
              <a:rPr lang="en-US" dirty="0" smtClean="0"/>
              <a:t>’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69" y="989012"/>
            <a:ext cx="6096000" cy="4876800"/>
          </a:xfrm>
        </p:spPr>
      </p:pic>
    </p:spTree>
    <p:extLst>
      <p:ext uri="{BB962C8B-B14F-4D97-AF65-F5344CB8AC3E}">
        <p14:creationId xmlns:p14="http://schemas.microsoft.com/office/powerpoint/2010/main" val="603493155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175</TotalTime>
  <Words>87</Words>
  <Application>Microsoft Macintosh PowerPoint</Application>
  <PresentationFormat>Widescreen</PresentationFormat>
  <Paragraphs>22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Rockwell</vt:lpstr>
      <vt:lpstr>Wingdings</vt:lpstr>
      <vt:lpstr>宋体</vt:lpstr>
      <vt:lpstr>Atlas</vt:lpstr>
      <vt:lpstr>YouTube  Trending Videos Analysis</vt:lpstr>
      <vt:lpstr>Benford’s Law for video views</vt:lpstr>
      <vt:lpstr>Top 10 views of trending videos</vt:lpstr>
      <vt:lpstr>The movement of views increment by trending days</vt:lpstr>
      <vt:lpstr>The correlation of the amount of view, like, dislike and comment</vt:lpstr>
      <vt:lpstr>The difference of the frequency of video category among countries</vt:lpstr>
      <vt:lpstr>The distribution of time gap between video uploading and trending</vt:lpstr>
      <vt:lpstr>Top 10 trending channels in 4 countries</vt:lpstr>
      <vt:lpstr>US-Tags  ‘comedy’ ‘funny’ ‘hollywood’ ‘nba’</vt:lpstr>
      <vt:lpstr>CA-Tags ‘donald trump’ ‘trump’ ‘[none]’ ‘politics’</vt:lpstr>
      <vt:lpstr>IN-Tags ‘full episode’ ‘daily soap’ ‘hindi’ ‘bollywood’</vt:lpstr>
      <vt:lpstr>UK-Tags ‘music’ ‘pop’ ‘trailer’ ‘rap’</vt:lpstr>
      <vt:lpstr>US-Description ‘kimmel live’ ‘jimmy fallon’ ‘warner chappell’ ‘production music’</vt:lpstr>
      <vt:lpstr>CA-Description  ‘warner chappell’ ‘late show’ ‘social media’ other language </vt:lpstr>
      <vt:lpstr>UK-Description  ’jimmy fallon’ ‘kimmel live’ ‘music video’ ‘star wars’</vt:lpstr>
      <vt:lpstr>IN-Description  ’full episode’ ‘current affairs’ ‘ozee app’</vt:lpstr>
      <vt:lpstr>Negative words vs. Positive words in description</vt:lpstr>
      <vt:lpstr>The distribution of sentiment score of description by countries</vt:lpstr>
      <vt:lpstr>The End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YouTube  Trending Video Analysis</dc:title>
  <dc:creator>Microsoft Office User</dc:creator>
  <cp:lastModifiedBy>Microsoft Office User</cp:lastModifiedBy>
  <cp:revision>8</cp:revision>
  <dcterms:created xsi:type="dcterms:W3CDTF">2018-12-18T17:44:48Z</dcterms:created>
  <dcterms:modified xsi:type="dcterms:W3CDTF">2018-12-18T21:10:41Z</dcterms:modified>
</cp:coreProperties>
</file>

<file path=docProps/thumbnail.jpeg>
</file>